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892E25-4739-4748-8A26-CEF9B07D99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BD8DE2A-9B5A-4C23-AA4F-CC1B992CAB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FF93E3-C235-4B80-A714-D630E3EE2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13FCAF-667C-4D40-A6CA-1AD69B815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EBC45A-0190-4F2D-A691-862C0FF52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672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16872C-DC89-4F7B-8E3A-EE29A239E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25B529-453A-498F-981C-F7C2C50FA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266C9A-A8F2-4D8D-B135-8A8FCC67D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6B75EA-55B3-43F9-9F57-CFC871A2C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43FF73-8FC6-43CC-9917-C8367EEC3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747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91D3152-0CB2-42AF-9233-D7CF7D32B0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6BDCEE-8BEF-4733-9C65-724779367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0139DD-F0CA-4C04-B7CB-8D7D9D086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A849C8-8DA4-4549-962C-15A0008B9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946115-0BDB-4CB9-9516-CAE3B81EC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17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53CF93-47AA-46B4-9A48-8D4742B53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C056E9-13E0-4E54-8CB7-5736077E8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A28C34-C479-4E04-B20A-4260EB93E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266877-46B7-47EA-A059-96C585037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E1B035-1D3C-4B3F-99BF-C6181035D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97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12BD4-0D59-4AB5-A628-62ECC395A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8D43B0-2725-4C4E-AF33-D9BEA13BE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1B2E03-6771-4C02-A3EE-78F45BCFA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784AD5-5A43-4A00-813C-4C0232B3C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2E7100-B436-47AD-AF30-85FA5A8DB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104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8B0D1F-4EE1-492F-A3CF-BD6AF112A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A5477-5C38-4996-A139-6710402DBB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292D83-4C7A-4071-A648-E80DCB8936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7BE92A-7D22-4AB6-9D66-C4D121F3E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F0B627-D97D-490F-A88C-FFE73FB60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27BE16-5E24-42CB-BD56-FC3F17328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235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63C81C-1E09-4055-A444-77A9BA5D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477D5A-3FB8-43F5-9832-E2BE485A8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DF960E-C2E1-49A3-B44D-CFCFDFF1DF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BD78C88-02FD-4655-AEF8-3FBC52644D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57DFE26-D2C9-47F2-9120-855042BCF2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D1828F4-5C83-4701-AB18-398C28230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B696F3-8D6B-4902-B0C3-D2C3359CD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59A404C-D4BC-40FC-B231-A697383FF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206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0AB69C-970E-4BAE-BB74-FEBA0B24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1A575A2-E7CE-4664-890A-94823CCE9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0976E9D-E76A-4EAE-8679-82F6A05C6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86D8AF-BC1F-456F-9B55-C2760EC47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255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0788FB3-5042-4FE5-9494-FAE78D2F7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18CBE97-9B19-463A-B54A-CA9BC9D6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04AAD8A-5907-4F43-9B07-CE20FABCD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4240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46C332-E2A8-4242-9420-BDC26CD15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D958B2-7DD0-4747-84F3-D73554A52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E45399-3BD6-4807-8EE0-ECB3F72FF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C3B23D-AE28-4008-B5BA-17DB319CD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52FEB3-D4EF-4231-963F-21775BE9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E469E8-1BAE-4A84-89DE-F88F30D8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271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27777A-C32F-4E67-B6CB-C01F97A32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5D1277F-5917-45E5-82EC-B8837E1A15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04AD428-B311-4475-AF79-28263C3D1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76DD53-65B5-42D7-A3EC-2CFBCA977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2DBC24-4866-49D2-8298-8A9EA6043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F9FCAD-F4E5-45DA-96D0-4E0E0A713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61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D8C6FAB-590F-4C9C-8DC5-F5572D1F7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17ED2C-3174-4151-B82D-78682ACF6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F1A5C7-FAD8-49BD-9818-30775B6F5D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491AB-0A30-4260-83F9-D551B5A71A5B}" type="datetimeFigureOut">
              <a:rPr lang="zh-CN" altLang="en-US" smtClean="0"/>
              <a:t>2020/10/30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9AD6C9-B7D9-40D2-BEEA-180B84058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09E37-6353-461D-897C-E0DA8164F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61A47-09DB-492D-98B0-999734AB76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995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Video/01.mp4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Video/02.mp4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Video/03.mp4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Video/04.mp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Video/05.mp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A3F329E-FE3A-4AA6-BD5E-F39F6441BD29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0" y="-381000"/>
            <a:ext cx="12192000" cy="7620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E16FC47-2FF1-404F-BBED-E532DA30D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《Hades》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粒子效果分析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7AC3417-2148-43D7-98CD-8AB85FF44D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李硕朋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2020214434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2949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743F51E1-D22E-4C6E-8126-C53336C52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0154" y="1059619"/>
            <a:ext cx="8651846" cy="4866663"/>
          </a:xfrm>
          <a:prstGeom prst="rect">
            <a:avLst/>
          </a:prstGeom>
        </p:spPr>
      </p:pic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DB813028-FE6B-4EE8-991E-2B015C520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64734"/>
            <a:ext cx="3464653" cy="5439241"/>
          </a:xfrm>
        </p:spPr>
        <p:txBody>
          <a:bodyPr>
            <a:normAutofit/>
          </a:bodyPr>
          <a:lstStyle/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《Hades》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Hades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是一款高自由度砍杀型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Roguelike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游戏，其游戏环境丰富多彩，细节深入、故事情节跌宕起伏。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其美术风格极具表现力。</a:t>
            </a:r>
          </a:p>
        </p:txBody>
      </p:sp>
    </p:spTree>
    <p:extLst>
      <p:ext uri="{BB962C8B-B14F-4D97-AF65-F5344CB8AC3E}">
        <p14:creationId xmlns:p14="http://schemas.microsoft.com/office/powerpoint/2010/main" val="3265882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A5D9E5-4DBE-4FFC-A765-42381F319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735510" cy="1325563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烘托氛围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E7ADE6-B665-4E1A-B069-A891540FD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3245" y="1951547"/>
            <a:ext cx="4701994" cy="1238920"/>
          </a:xfrm>
        </p:spPr>
        <p:txBody>
          <a:bodyPr>
            <a:norm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光与雾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粒子效果实现丁达尔效应、漂浮的光点，用于烘托冥府幽暗神秘的气氛。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072E2E6B-1C49-440C-91A6-F83A27A97AB1}"/>
              </a:ext>
            </a:extLst>
          </p:cNvPr>
          <p:cNvSpPr txBox="1">
            <a:spLocks/>
          </p:cNvSpPr>
          <p:nvPr/>
        </p:nvSpPr>
        <p:spPr>
          <a:xfrm>
            <a:off x="6313937" y="1961480"/>
            <a:ext cx="4954818" cy="1238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幽灵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远景中的幽灵采用粒子效果模拟，漂浮的光点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hlinkClick r:id="rId2" action="ppaction://hlinkfile"/>
            <a:extLst>
              <a:ext uri="{FF2B5EF4-FFF2-40B4-BE49-F238E27FC236}">
                <a16:creationId xmlns:a16="http://schemas.microsoft.com/office/drawing/2014/main" id="{90EC25A0-0ED7-4C06-BBAF-D9506B909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420" y="3334623"/>
            <a:ext cx="4954819" cy="3023432"/>
          </a:xfrm>
          <a:prstGeom prst="rect">
            <a:avLst/>
          </a:prstGeom>
        </p:spPr>
      </p:pic>
      <p:pic>
        <p:nvPicPr>
          <p:cNvPr id="8" name="图片 7">
            <a:hlinkClick r:id="rId4" action="ppaction://hlinkfile"/>
            <a:extLst>
              <a:ext uri="{FF2B5EF4-FFF2-40B4-BE49-F238E27FC236}">
                <a16:creationId xmlns:a16="http://schemas.microsoft.com/office/drawing/2014/main" id="{D4A342A7-4B43-435D-A009-EB7C33D43E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3937" y="3329438"/>
            <a:ext cx="5137035" cy="302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450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A5D9E5-4DBE-4FFC-A765-42381F319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591" y="156990"/>
            <a:ext cx="2735510" cy="1325563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技能表现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E7ADE6-B665-4E1A-B069-A891540FD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712" y="1893032"/>
            <a:ext cx="2858541" cy="2294185"/>
          </a:xfrm>
        </p:spPr>
        <p:txBody>
          <a:bodyPr>
            <a:norm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技能光效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普通攻击的火花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粒子效果表示蓄力状态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粒子效果表现刀光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玩家冲刺的残影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1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072E2E6B-1C49-440C-91A6-F83A27A97AB1}"/>
              </a:ext>
            </a:extLst>
          </p:cNvPr>
          <p:cNvSpPr txBox="1">
            <a:spLocks/>
          </p:cNvSpPr>
          <p:nvPr/>
        </p:nvSpPr>
        <p:spPr>
          <a:xfrm>
            <a:off x="493368" y="4677694"/>
            <a:ext cx="2984259" cy="12389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交互表现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敌人收到伤害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武器选择状态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C933B1D-0F44-43EA-9C4F-24813FA323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67"/>
          <a:stretch/>
        </p:blipFill>
        <p:spPr>
          <a:xfrm>
            <a:off x="5170078" y="1727792"/>
            <a:ext cx="1825217" cy="109523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65EF21C-450F-4237-88BD-3F5DA3407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2101" y="2947679"/>
            <a:ext cx="1843453" cy="95844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07F437E-2AEF-4D13-8B0B-EF968A9019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2101" y="1727792"/>
            <a:ext cx="1843453" cy="108644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E780D30-B36D-4B00-9F2C-E49E94578A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0078" y="2949776"/>
            <a:ext cx="1825218" cy="95844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D9A94EE-3709-4433-8B07-6EF6EFC9EB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5183" y="4716424"/>
            <a:ext cx="2154446" cy="131497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A6E0EC4-0C1D-4AE0-A31C-FE7C1A89AC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4077" y="4713280"/>
            <a:ext cx="2399979" cy="1296098"/>
          </a:xfrm>
          <a:prstGeom prst="rect">
            <a:avLst/>
          </a:prstGeom>
        </p:spPr>
      </p:pic>
      <p:pic>
        <p:nvPicPr>
          <p:cNvPr id="4" name="图片 3">
            <a:hlinkClick r:id="rId8" action="ppaction://hlinkfile"/>
            <a:extLst>
              <a:ext uri="{FF2B5EF4-FFF2-40B4-BE49-F238E27FC236}">
                <a16:creationId xmlns:a16="http://schemas.microsoft.com/office/drawing/2014/main" id="{545E40F0-277B-48DE-B1A1-4F5598E8E5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89629" y="1675258"/>
            <a:ext cx="4664383" cy="263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14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873F39-DDC6-427B-A90E-C7AED02F4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138182" cy="1325563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功能指示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9CEB37-6B3F-4273-B579-39F562CC2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613"/>
            <a:ext cx="3138182" cy="1603375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地图指引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场景中使用光照和粒子光效，引导玩家前往的地方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42B21E-631C-42DE-9207-9CCEE3CEC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73" y="4091174"/>
            <a:ext cx="3383281" cy="19107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58CF958-09B3-4EFA-85CC-B0207B681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359" y="4091174"/>
            <a:ext cx="3383281" cy="1917193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5DA97B59-A23B-4F00-9EB7-9FA859361D4C}"/>
              </a:ext>
            </a:extLst>
          </p:cNvPr>
          <p:cNvSpPr txBox="1">
            <a:spLocks/>
          </p:cNvSpPr>
          <p:nvPr/>
        </p:nvSpPr>
        <p:spPr>
          <a:xfrm>
            <a:off x="4613246" y="1825624"/>
            <a:ext cx="3138182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交互提示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一些道具通过光线和闪亮的粒子效果提醒玩家进行交互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4A9CEF0-36FD-4C49-B34A-E36B16D48458}"/>
              </a:ext>
            </a:extLst>
          </p:cNvPr>
          <p:cNvSpPr txBox="1">
            <a:spLocks/>
          </p:cNvSpPr>
          <p:nvPr/>
        </p:nvSpPr>
        <p:spPr>
          <a:xfrm>
            <a:off x="8330545" y="1825623"/>
            <a:ext cx="3138182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攻击提示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部分敌人攻击时，通过粒子效果展现攻击目标点，提示玩家躲避攻击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hlinkClick r:id="rId4" action="ppaction://hlinkfile"/>
            <a:extLst>
              <a:ext uri="{FF2B5EF4-FFF2-40B4-BE49-F238E27FC236}">
                <a16:creationId xmlns:a16="http://schemas.microsoft.com/office/drawing/2014/main" id="{F5A7B942-CBA2-48E4-9B9D-A80DAC3AA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0863" y="4091174"/>
            <a:ext cx="3552964" cy="191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91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873F39-DDC6-427B-A90E-C7AED02F4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063" y="381903"/>
            <a:ext cx="3138182" cy="1325563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美术风格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9CEB37-6B3F-4273-B579-39F562CC2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613"/>
            <a:ext cx="3138182" cy="2002934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形状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游戏场景华丽，但使用的粒子效果形状的几何感较强。但通过粒子的动态效果，也很和谐的与环境融合。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5DA97B59-A23B-4F00-9EB7-9FA859361D4C}"/>
              </a:ext>
            </a:extLst>
          </p:cNvPr>
          <p:cNvSpPr txBox="1">
            <a:spLocks/>
          </p:cNvSpPr>
          <p:nvPr/>
        </p:nvSpPr>
        <p:spPr>
          <a:xfrm>
            <a:off x="4613246" y="1825624"/>
            <a:ext cx="3138182" cy="1603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颜色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游戏场景颜色浓郁，符合奥林匹斯神话的神秘又魔化的感觉。相比来讲，粒子效果颜色都比较艳丽，但与背景浓郁产生了对比，也有着极好的视觉效果。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6235BF3-CDC4-4CA0-A13B-655C19AE4C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59"/>
          <a:stretch/>
        </p:blipFill>
        <p:spPr>
          <a:xfrm>
            <a:off x="8330545" y="4373230"/>
            <a:ext cx="3138183" cy="1727638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4A9CEF0-36FD-4C49-B34A-E36B16D48458}"/>
              </a:ext>
            </a:extLst>
          </p:cNvPr>
          <p:cNvSpPr txBox="1">
            <a:spLocks/>
          </p:cNvSpPr>
          <p:nvPr/>
        </p:nvSpPr>
        <p:spPr>
          <a:xfrm>
            <a:off x="8330545" y="1825623"/>
            <a:ext cx="3138182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节奏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粒子系统制作的攻击特效、伤害特效、护盾特效配合相机抖动、音效反馈，带来了极强的打击感反馈。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4BDA8C9-1BC4-45B1-B29C-72A5ACBF85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2"/>
          <a:stretch/>
        </p:blipFill>
        <p:spPr>
          <a:xfrm>
            <a:off x="649623" y="4389514"/>
            <a:ext cx="3380334" cy="1711354"/>
          </a:xfrm>
          <a:prstGeom prst="rect">
            <a:avLst/>
          </a:prstGeom>
        </p:spPr>
      </p:pic>
      <p:pic>
        <p:nvPicPr>
          <p:cNvPr id="4" name="图片 3">
            <a:hlinkClick r:id="rId4" action="ppaction://hlinkfile"/>
            <a:extLst>
              <a:ext uri="{FF2B5EF4-FFF2-40B4-BE49-F238E27FC236}">
                <a16:creationId xmlns:a16="http://schemas.microsoft.com/office/drawing/2014/main" id="{0F33233E-B7EB-45C3-A0CE-7A44F23756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3440" y="4373230"/>
            <a:ext cx="3385119" cy="172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657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278</Words>
  <Application>Microsoft Office PowerPoint</Application>
  <PresentationFormat>宽屏</PresentationFormat>
  <Paragraphs>35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微软雅黑</vt:lpstr>
      <vt:lpstr>Arial</vt:lpstr>
      <vt:lpstr>Office 主题​​</vt:lpstr>
      <vt:lpstr>《Hades》粒子效果分析</vt:lpstr>
      <vt:lpstr>PowerPoint 演示文稿</vt:lpstr>
      <vt:lpstr>烘托氛围</vt:lpstr>
      <vt:lpstr>技能表现</vt:lpstr>
      <vt:lpstr>功能指示</vt:lpstr>
      <vt:lpstr>美术风格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粒子效果分析</dc:title>
  <dc:creator>Win10</dc:creator>
  <cp:lastModifiedBy>Win10</cp:lastModifiedBy>
  <cp:revision>20</cp:revision>
  <dcterms:created xsi:type="dcterms:W3CDTF">2020-10-29T07:23:06Z</dcterms:created>
  <dcterms:modified xsi:type="dcterms:W3CDTF">2020-10-30T10:24:43Z</dcterms:modified>
</cp:coreProperties>
</file>

<file path=docProps/thumbnail.jpeg>
</file>